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59" r:id="rId4"/>
    <p:sldId id="327" r:id="rId5"/>
    <p:sldId id="328" r:id="rId6"/>
    <p:sldId id="329" r:id="rId7"/>
    <p:sldId id="33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1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77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8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8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466BD6-047E-43F6-A3D8-19F0C22767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050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094EA7-80D2-491D-B507-F364D56A1A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121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73E1-4ADD-4F60-A743-511F316747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45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7E0C07-91B1-4591-82F6-4FD20EE4F1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261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-</a:t>
            </a:r>
            <a:fld id="{84CB9BAB-8058-466A-B806-256982489CB2}" type="slidenum">
              <a:rPr lang="en-US" smtClean="0"/>
              <a:pPr/>
              <a:t>‹#›</a:t>
            </a:fld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9435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ACCBA98F-313A-4323-A42B-8CE4571C9B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1072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DA22004B-EB7B-47D9-AEC3-167D505EE5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2558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DDC17DFC-73F9-4DF0-9829-BA7AC3C3D3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535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FDBDC0-367F-4D80-909D-92B42A509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01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80D0296F-80AA-47B9-97E6-42B028EFC3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6460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D448E6-6FDF-40FB-AD97-98F412D25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89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B3D68C-5910-41BE-9BCE-B6730DF64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155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A268C1-5D76-4006-8520-6F8F7E43B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616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3EC386-AA8D-4D54-98B0-90EA68D45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660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345A51-9A26-496B-BA6C-1D5F0004B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558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E833E7-CBF0-40C4-BBE4-1F33AC8037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06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C722B0-71D7-4136-B5E3-3E089B755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76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891F97-7F87-46F4-9F40-5913AD5C91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59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BBE6CC-4F9B-47C1-B9A6-ED43FBF1AC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10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808868-519B-42CB-A4DD-3A01986A5A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152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98ADF3-0DDC-4364-B4D5-41862A080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781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2C46BC-8345-449B-AAC0-237AA26CF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49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62450" y="6388100"/>
            <a:ext cx="4191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+mn-lt"/>
                <a:cs typeface="Times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392A66D7-9B02-47D2-A4C7-C12F0B0012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6159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10731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5303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9875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50165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90170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30175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7589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2161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6733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31305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5877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40449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62450" y="6388100"/>
            <a:ext cx="4191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+mn-lt"/>
                <a:cs typeface="Times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7EB0381F-A010-4A20-961E-9348C2CB41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1587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6159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10731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5303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9875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50165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90170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30175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7589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2161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6733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31305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5877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404495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948" y="1"/>
            <a:ext cx="9328879" cy="688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34" y="4562475"/>
            <a:ext cx="20288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564" y="228600"/>
            <a:ext cx="9109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lvl="0" algn="ctr"/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Southeastern Client</a:t>
            </a:r>
            <a:endParaRPr lang="en-US" sz="4400" b="1" dirty="0"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387" y="4665533"/>
            <a:ext cx="71905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lvl="0" algn="ctr"/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Suzanne </a:t>
            </a:r>
            <a:r>
              <a:rPr lang="en-US" sz="4400" b="1" dirty="0" err="1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Smethers</a:t>
            </a:r>
            <a:endParaRPr lang="en-US" sz="4400" b="1" dirty="0" smtClean="0">
              <a:solidFill>
                <a:srgbClr val="FFFFFF"/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39688" lvl="0" algn="ctr"/>
            <a:r>
              <a:rPr lang="en-US" sz="4400" b="1" dirty="0" err="1" smtClean="0">
                <a:solidFill>
                  <a:srgbClr val="FFFFFF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>Inteprod</a:t>
            </a:r>
            <a:r>
              <a:rPr lang="en-US" sz="4400" b="1" dirty="0">
                <a:solidFill>
                  <a:srgbClr val="FFFFFF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> </a:t>
            </a:r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>LLC</a:t>
            </a:r>
          </a:p>
          <a:p>
            <a:pPr marL="39688" lvl="0" algn="ctr"/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>Eagleville, PA</a:t>
            </a:r>
            <a:endParaRPr lang="en-US" sz="4400" b="1" dirty="0"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</p:spTree>
  </p:cSld>
  <p:clrMapOvr>
    <a:masterClrMapping/>
  </p:clrMapOvr>
  <p:transition advClick="0"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07" y="0"/>
            <a:ext cx="914241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/>
          </p:cNvSpPr>
          <p:nvPr/>
        </p:nvSpPr>
        <p:spPr bwMode="auto">
          <a:xfrm>
            <a:off x="76200" y="279400"/>
            <a:ext cx="8890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r>
              <a:rPr lang="en-US" sz="4400" b="1" dirty="0" err="1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Inteprod</a:t>
            </a:r>
            <a:r>
              <a:rPr lang="en-US" sz="44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</a:br>
            <a:endParaRPr lang="en-US" sz="4400" b="1" dirty="0">
              <a:solidFill>
                <a:schemeClr val="tx1"/>
              </a:solidFill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228600" y="1752600"/>
            <a:ext cx="873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2000" dirty="0">
              <a:solidFill>
                <a:schemeClr val="tx1"/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-</a:t>
            </a:r>
            <a:fld id="{84CB9BAB-8058-466A-B806-256982489CB2}" type="slidenum">
              <a:rPr lang="en-US" smtClean="0"/>
              <a:pPr/>
              <a:t>2</a:t>
            </a:fld>
            <a:r>
              <a:rPr lang="en-US" smtClean="0"/>
              <a:t>-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2885" y="1752600"/>
            <a:ext cx="8305800" cy="4876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2539" bIns="0" numCol="1" anchor="t" anchorCtr="0" compatLnSpc="1">
            <a:prstTxWarp prst="textNoShape">
              <a:avLst/>
            </a:prstTxWarp>
          </a:bodyPr>
          <a:lstStyle>
            <a:lvl1pPr marL="501650" indent="-342900" algn="l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Times" charset="0"/>
              </a:defRPr>
            </a:lvl1pPr>
            <a:lvl2pPr marL="901700" indent="-285750" algn="l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Times" charset="0"/>
              </a:defRPr>
            </a:lvl2pPr>
            <a:lvl3pPr marL="1301750" indent="-228600" algn="l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Times" charset="0"/>
              </a:defRPr>
            </a:lvl3pPr>
            <a:lvl4pPr marL="175895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Times" charset="0"/>
              </a:defRPr>
            </a:lvl4pPr>
            <a:lvl5pPr marL="221615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Times" charset="0"/>
              </a:defRPr>
            </a:lvl5pPr>
            <a:lvl6pPr marL="267335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6pPr>
            <a:lvl7pPr marL="313055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7pPr>
            <a:lvl8pPr marL="358775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8pPr>
            <a:lvl9pPr marL="404495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800" dirty="0"/>
              <a:t>Founded in </a:t>
            </a:r>
            <a:r>
              <a:rPr lang="en-US" sz="2800" dirty="0" smtClean="0"/>
              <a:t>2004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ts val="2200"/>
              </a:lnSpc>
            </a:pPr>
            <a:r>
              <a:rPr lang="en-US" sz="2800" dirty="0"/>
              <a:t>Medical Product </a:t>
            </a:r>
            <a:r>
              <a:rPr lang="en-US" sz="2800" dirty="0" smtClean="0"/>
              <a:t>development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ts val="2200"/>
              </a:lnSpc>
            </a:pPr>
            <a:r>
              <a:rPr lang="en-US" sz="2800" dirty="0"/>
              <a:t>Contract </a:t>
            </a:r>
            <a:r>
              <a:rPr lang="en-US" sz="2800" dirty="0" smtClean="0"/>
              <a:t>Manufacturing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ts val="2200"/>
              </a:lnSpc>
            </a:pPr>
            <a:r>
              <a:rPr lang="en-US" sz="2800" dirty="0"/>
              <a:t>Life saving and life changing </a:t>
            </a:r>
            <a:r>
              <a:rPr lang="en-US" sz="2800" dirty="0" smtClean="0"/>
              <a:t>products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ts val="2200"/>
              </a:lnSpc>
            </a:pPr>
            <a:r>
              <a:rPr lang="en-US" sz="2800" dirty="0"/>
              <a:t>Supplier to worldwide Medical </a:t>
            </a:r>
            <a:r>
              <a:rPr lang="en-US" sz="2800" dirty="0" smtClean="0"/>
              <a:t>Manufactures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ts val="2200"/>
              </a:lnSpc>
            </a:pPr>
            <a:r>
              <a:rPr lang="en-US" sz="2800" dirty="0"/>
              <a:t>Clean room </a:t>
            </a:r>
            <a:r>
              <a:rPr lang="en-US" sz="2800" dirty="0" smtClean="0"/>
              <a:t>production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ts val="2200"/>
              </a:lnSpc>
            </a:pPr>
            <a:r>
              <a:rPr lang="en-US" sz="2800" dirty="0"/>
              <a:t>18 employees</a:t>
            </a:r>
          </a:p>
          <a:p>
            <a:pPr marL="158750" indent="0">
              <a:lnSpc>
                <a:spcPts val="22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07" y="0"/>
            <a:ext cx="914241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/>
          </p:cNvSpPr>
          <p:nvPr/>
        </p:nvSpPr>
        <p:spPr bwMode="auto">
          <a:xfrm>
            <a:off x="76200" y="279400"/>
            <a:ext cx="8890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r>
              <a:rPr lang="en-US" sz="4400" b="1" dirty="0" err="1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Inteprod</a:t>
            </a:r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 Story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</a:br>
            <a:endParaRPr lang="en-US" sz="1800" b="1" dirty="0">
              <a:solidFill>
                <a:schemeClr val="tx1"/>
              </a:solidFill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228600" y="1752600"/>
            <a:ext cx="873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2000" dirty="0">
              <a:solidFill>
                <a:schemeClr val="tx1"/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-</a:t>
            </a:r>
            <a:fld id="{84CB9BAB-8058-466A-B806-256982489CB2}" type="slidenum">
              <a:rPr lang="en-US" smtClean="0"/>
              <a:pPr/>
              <a:t>3</a:t>
            </a:fld>
            <a:r>
              <a:rPr lang="en-US" smtClean="0"/>
              <a:t>-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97" y="1752600"/>
            <a:ext cx="8245826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836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07" y="0"/>
            <a:ext cx="914241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/>
          </p:cNvSpPr>
          <p:nvPr/>
        </p:nvSpPr>
        <p:spPr bwMode="auto">
          <a:xfrm>
            <a:off x="76200" y="279400"/>
            <a:ext cx="8890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Call To Sewn</a:t>
            </a:r>
            <a:r>
              <a:rPr lang="en-US" sz="44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</a:br>
            <a:endParaRPr lang="en-US" sz="4400" b="1" dirty="0">
              <a:solidFill>
                <a:schemeClr val="tx1"/>
              </a:solidFill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228600" y="1752600"/>
            <a:ext cx="873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2000" dirty="0">
              <a:solidFill>
                <a:schemeClr val="tx1"/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-</a:t>
            </a:r>
            <a:fld id="{84CB9BAB-8058-466A-B806-256982489CB2}" type="slidenum">
              <a:rPr lang="en-US" smtClean="0"/>
              <a:pPr/>
              <a:t>4</a:t>
            </a:fld>
            <a:r>
              <a:rPr lang="en-US" smtClean="0"/>
              <a:t>-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0" y="1981200"/>
            <a:ext cx="7462837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66205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07" y="0"/>
            <a:ext cx="914241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/>
          </p:cNvSpPr>
          <p:nvPr/>
        </p:nvSpPr>
        <p:spPr bwMode="auto">
          <a:xfrm>
            <a:off x="76200" y="279400"/>
            <a:ext cx="8890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Results</a:t>
            </a:r>
            <a:r>
              <a:rPr lang="en-US" sz="44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Arial" pitchFamily="34" charset="0"/>
                <a:ea typeface="ヒラギノ角ゴ ProN W6" charset="0"/>
                <a:cs typeface="Arial" pitchFamily="34" charset="0"/>
                <a:sym typeface="Lucida Grande" charset="0"/>
              </a:rPr>
            </a:br>
            <a:endParaRPr lang="en-US" sz="4400" b="1" dirty="0">
              <a:solidFill>
                <a:schemeClr val="tx1"/>
              </a:solidFill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228600" y="1752600"/>
            <a:ext cx="873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2000" dirty="0">
              <a:solidFill>
                <a:schemeClr val="tx1"/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-</a:t>
            </a:r>
            <a:fld id="{84CB9BAB-8058-466A-B806-256982489CB2}" type="slidenum">
              <a:rPr lang="en-US" smtClean="0"/>
              <a:pPr/>
              <a:t>5</a:t>
            </a:fld>
            <a:r>
              <a:rPr lang="en-US" smtClean="0"/>
              <a:t>-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17" y="1795853"/>
            <a:ext cx="7966283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516087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233"/>
            <a:ext cx="914241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/>
          </p:cNvSpPr>
          <p:nvPr/>
        </p:nvSpPr>
        <p:spPr bwMode="auto">
          <a:xfrm>
            <a:off x="76200" y="279400"/>
            <a:ext cx="8890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US" sz="1800" b="1" dirty="0">
              <a:solidFill>
                <a:schemeClr val="tx1"/>
              </a:solidFill>
              <a:latin typeface="Arial" pitchFamily="34" charset="0"/>
              <a:ea typeface="ヒラギノ角ゴ ProN W6" charset="0"/>
              <a:cs typeface="Arial" pitchFamily="34" charset="0"/>
              <a:sym typeface="Lucida Grande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228600" y="1752600"/>
            <a:ext cx="873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2000" dirty="0">
              <a:solidFill>
                <a:schemeClr val="tx1"/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-</a:t>
            </a:r>
            <a:fld id="{84CB9BAB-8058-466A-B806-256982489CB2}" type="slidenum">
              <a:rPr lang="en-US" smtClean="0"/>
              <a:pPr/>
              <a:t>6</a:t>
            </a:fld>
            <a:r>
              <a:rPr lang="en-US" smtClean="0"/>
              <a:t>-</a:t>
            </a:r>
            <a:endParaRPr lang="en-US" dirty="0"/>
          </a:p>
        </p:txBody>
      </p:sp>
      <p:pic>
        <p:nvPicPr>
          <p:cNvPr id="29699" name="Picture 3" descr="sewn-territories-colored-no-county-names cop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8" r="908"/>
          <a:stretch>
            <a:fillRect/>
          </a:stretch>
        </p:blipFill>
        <p:spPr bwMode="auto">
          <a:xfrm>
            <a:off x="1893668" y="1295400"/>
            <a:ext cx="5228431" cy="335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462" y="4902408"/>
            <a:ext cx="25717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3B8D3F"/>
                </a:solidFill>
                <a:effectLst/>
                <a:latin typeface="Arial" pitchFamily="34" charset="0"/>
                <a:cs typeface="Arial" pitchFamily="34" charset="0"/>
              </a:rPr>
              <a:t>1.  Western PA SEWN Office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c/o Steel Valley Authority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1112 South Braddock Ave.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Suite 300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Swissvale, PA  15218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412-342-0534  (Phone)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412-342-0538  (Fax)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1-866-782-8832 (Toll Free)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sewn@steelvalley.org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440489" y="4902408"/>
            <a:ext cx="2323788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F15927"/>
                </a:solidFill>
                <a:effectLst/>
                <a:latin typeface="Arial" pitchFamily="34" charset="0"/>
                <a:cs typeface="Arial" pitchFamily="34" charset="0"/>
              </a:rPr>
              <a:t>2.  Central PA SEWN Office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c/o Capital Office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301 Chestnut Street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Suite 103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Harrisburg, PA  17101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717-901-6030 (Phone)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717-901-6033  (Fax)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sewncentral@steelvalley.org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7413" y="4882864"/>
            <a:ext cx="2267359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509E"/>
                </a:solidFill>
                <a:effectLst/>
                <a:latin typeface="Arial" pitchFamily="34" charset="0"/>
                <a:cs typeface="Arial" pitchFamily="34" charset="0"/>
              </a:rPr>
              <a:t>3.   Northeast PA SEWN Office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Phoenix Plaza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22 E. Union Ave., Suite 200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Wilkes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Barre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PA  18701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570-829-7850 (Phone)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570-829-7852 (Fax)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sewnne@steelvalley.org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29782" y="4884295"/>
            <a:ext cx="2109787" cy="178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69489E"/>
                </a:solidFill>
                <a:effectLst/>
                <a:latin typeface="Arial" pitchFamily="34" charset="0"/>
                <a:cs typeface="Arial" pitchFamily="34" charset="0"/>
              </a:rPr>
              <a:t>4.  Southeast PA SEWN Office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c/o Bucks County WIB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1268 Veterans Highway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Bristol, PA  19007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215-458-7580 (Phone)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215-874-2804 (Fax)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sewnse@steelvalley.org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299812"/>
            <a:ext cx="88633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SEWN Office Locations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117940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Pages>0</Pages>
  <Words>150</Words>
  <Characters>0</Characters>
  <Application>Microsoft Office PowerPoint</Application>
  <PresentationFormat>On-screen Show (4:3)</PresentationFormat>
  <Lines>0</Lines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Lucida Grande</vt:lpstr>
      <vt:lpstr>Times</vt:lpstr>
      <vt:lpstr>ヒラギノ明朝 ProN W3</vt:lpstr>
      <vt:lpstr>ヒラギノ角ゴ ProN W6</vt:lpstr>
      <vt:lpstr>1_Blank Presentation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Brian</dc:creator>
  <cp:lastModifiedBy>Stroman, Sarah</cp:lastModifiedBy>
  <cp:revision>54</cp:revision>
  <cp:lastPrinted>2013-04-12T14:23:50Z</cp:lastPrinted>
  <dcterms:modified xsi:type="dcterms:W3CDTF">2014-02-05T19:57:15Z</dcterms:modified>
</cp:coreProperties>
</file>